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8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1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6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8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0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8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14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5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D7939-7C6E-9B4B-B631-44BCCD652136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684EF-D02F-CA45-AA82-0098677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0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2D0275-7599-EF48-A4EC-C13D8781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28149"/>
            <a:ext cx="7101114" cy="2374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F5EA3-E8FC-3F4D-86F3-7F4C26D5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502584"/>
            <a:ext cx="5652287" cy="4094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BFA9F9-227D-6A43-89BD-BB3238E702CF}"/>
              </a:ext>
            </a:extLst>
          </p:cNvPr>
          <p:cNvSpPr txBox="1"/>
          <p:nvPr/>
        </p:nvSpPr>
        <p:spPr>
          <a:xfrm>
            <a:off x="5998029" y="2601686"/>
            <a:ext cx="3037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example of a table assembled from RNA-</a:t>
            </a:r>
            <a:r>
              <a:rPr lang="en-US" dirty="0" err="1"/>
              <a:t>Seq</a:t>
            </a:r>
            <a:r>
              <a:rPr lang="en-US" dirty="0"/>
              <a:t> time course data.  TPM expression values are reported for the entire genome of 23,845 genes. </a:t>
            </a:r>
          </a:p>
          <a:p>
            <a:endParaRPr lang="en-US" dirty="0"/>
          </a:p>
          <a:p>
            <a:r>
              <a:rPr lang="en-US" dirty="0" err="1"/>
              <a:t>Vlookup</a:t>
            </a:r>
            <a:r>
              <a:rPr lang="en-US" dirty="0"/>
              <a:t> is very useful when trying to compile a list of genes of interest and to extract the adjacent expression info.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ED656-4A07-2B44-972F-3CE834F2DCF7}"/>
              </a:ext>
            </a:extLst>
          </p:cNvPr>
          <p:cNvSpPr txBox="1"/>
          <p:nvPr/>
        </p:nvSpPr>
        <p:spPr>
          <a:xfrm>
            <a:off x="228599" y="128149"/>
            <a:ext cx="356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spreadsheeto.com</a:t>
            </a:r>
            <a:r>
              <a:rPr lang="en-US" dirty="0"/>
              <a:t>/</a:t>
            </a:r>
            <a:r>
              <a:rPr lang="en-US" dirty="0" err="1"/>
              <a:t>vlookup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2997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8B23F-D5AC-7E4F-9996-C4DA007C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154"/>
            <a:ext cx="9144000" cy="39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2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C060B1-8F2E-674C-8F0A-87AFCB78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597653"/>
            <a:ext cx="8280400" cy="26850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67C9AB-CF7F-1147-BEEC-8E1AA358EF34}"/>
              </a:ext>
            </a:extLst>
          </p:cNvPr>
          <p:cNvSpPr txBox="1"/>
          <p:nvPr/>
        </p:nvSpPr>
        <p:spPr>
          <a:xfrm>
            <a:off x="774700" y="0"/>
            <a:ext cx="811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pull the second column info from the array table, observe that the </a:t>
            </a:r>
            <a:r>
              <a:rPr lang="en-US" dirty="0" err="1"/>
              <a:t>vlookup</a:t>
            </a:r>
            <a:r>
              <a:rPr lang="en-US" dirty="0"/>
              <a:t> equation item </a:t>
            </a:r>
            <a:r>
              <a:rPr lang="en-US" dirty="0" err="1"/>
              <a:t>col_index_num</a:t>
            </a:r>
            <a:r>
              <a:rPr lang="en-US" dirty="0"/>
              <a:t> gets changed to a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E3747-955F-5749-B9FF-F0C78F62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741989"/>
            <a:ext cx="7873786" cy="2912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83B92-EEF8-8140-838F-1E27A9657EF0}"/>
              </a:ext>
            </a:extLst>
          </p:cNvPr>
          <p:cNvSpPr txBox="1"/>
          <p:nvPr/>
        </p:nvSpPr>
        <p:spPr>
          <a:xfrm>
            <a:off x="927100" y="3416300"/>
            <a:ext cx="606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Col_index_num</a:t>
            </a:r>
            <a:r>
              <a:rPr lang="en-US" dirty="0"/>
              <a:t> gets changes to a 7 to pull the 7</a:t>
            </a:r>
            <a:r>
              <a:rPr lang="en-US" baseline="30000" dirty="0"/>
              <a:t>th</a:t>
            </a:r>
            <a:r>
              <a:rPr lang="en-US" dirty="0"/>
              <a:t> columns info</a:t>
            </a:r>
          </a:p>
        </p:txBody>
      </p:sp>
    </p:spTree>
    <p:extLst>
      <p:ext uri="{BB962C8B-B14F-4D97-AF65-F5344CB8AC3E}">
        <p14:creationId xmlns:p14="http://schemas.microsoft.com/office/powerpoint/2010/main" val="91182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283B92-EEF8-8140-838F-1E27A9657EF0}"/>
              </a:ext>
            </a:extLst>
          </p:cNvPr>
          <p:cNvSpPr txBox="1"/>
          <p:nvPr/>
        </p:nvSpPr>
        <p:spPr>
          <a:xfrm>
            <a:off x="685801" y="317500"/>
            <a:ext cx="808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and paste the first line to the remaining rows and the table will autofill with the appropriate RNA-</a:t>
            </a:r>
            <a:r>
              <a:rPr lang="en-US" dirty="0" err="1"/>
              <a:t>Seq</a:t>
            </a:r>
            <a:r>
              <a:rPr lang="en-US" dirty="0"/>
              <a:t> TPM values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827DE9-684E-414D-A851-157129F8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108200"/>
            <a:ext cx="9029700" cy="2641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DC56D8-B0CA-1843-8039-A2DFF4DC5DC3}"/>
              </a:ext>
            </a:extLst>
          </p:cNvPr>
          <p:cNvCxnSpPr>
            <a:cxnSpLocks/>
          </p:cNvCxnSpPr>
          <p:nvPr/>
        </p:nvCxnSpPr>
        <p:spPr>
          <a:xfrm flipV="1">
            <a:off x="8394700" y="3175453"/>
            <a:ext cx="379187" cy="507093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421E3D-D8A7-214B-9490-6B48FA9255DD}"/>
              </a:ext>
            </a:extLst>
          </p:cNvPr>
          <p:cNvSpPr txBox="1"/>
          <p:nvPr/>
        </p:nvSpPr>
        <p:spPr>
          <a:xfrm>
            <a:off x="6616274" y="3682546"/>
            <a:ext cx="247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row and drag down to copy paste</a:t>
            </a:r>
          </a:p>
        </p:txBody>
      </p:sp>
    </p:spTree>
    <p:extLst>
      <p:ext uri="{BB962C8B-B14F-4D97-AF65-F5344CB8AC3E}">
        <p14:creationId xmlns:p14="http://schemas.microsoft.com/office/powerpoint/2010/main" val="3652467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C8845-EA20-6041-8E71-A1ACBF8D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77850"/>
            <a:ext cx="8712200" cy="234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0C83F-23A6-6849-B893-5EA7F5B3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225800"/>
            <a:ext cx="7073900" cy="2895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FBC1D0-9378-2D44-AB21-509EF3F5EF23}"/>
              </a:ext>
            </a:extLst>
          </p:cNvPr>
          <p:cNvSpPr txBox="1"/>
          <p:nvPr/>
        </p:nvSpPr>
        <p:spPr>
          <a:xfrm>
            <a:off x="965200" y="6235151"/>
            <a:ext cx="326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at the equation for cell AG7</a:t>
            </a:r>
          </a:p>
        </p:txBody>
      </p:sp>
    </p:spTree>
    <p:extLst>
      <p:ext uri="{BB962C8B-B14F-4D97-AF65-F5344CB8AC3E}">
        <p14:creationId xmlns:p14="http://schemas.microsoft.com/office/powerpoint/2010/main" val="212945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C8845-EA20-6041-8E71-A1ACBF8D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93" y="0"/>
            <a:ext cx="7658100" cy="2065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FBC1D0-9378-2D44-AB21-509EF3F5EF23}"/>
              </a:ext>
            </a:extLst>
          </p:cNvPr>
          <p:cNvSpPr txBox="1"/>
          <p:nvPr/>
        </p:nvSpPr>
        <p:spPr>
          <a:xfrm>
            <a:off x="635893" y="2260550"/>
            <a:ext cx="789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 that </a:t>
            </a:r>
            <a:r>
              <a:rPr lang="en-US" dirty="0" err="1"/>
              <a:t>vlookup</a:t>
            </a:r>
            <a:r>
              <a:rPr lang="en-US" dirty="0"/>
              <a:t> is working by manually looking up Atp7B in the original 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0B212-8FEE-414B-AB3A-36997BE0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93" y="2729951"/>
            <a:ext cx="8169713" cy="3454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933B5-A03D-7243-B70F-520052786351}"/>
              </a:ext>
            </a:extLst>
          </p:cNvPr>
          <p:cNvSpPr txBox="1"/>
          <p:nvPr/>
        </p:nvSpPr>
        <p:spPr>
          <a:xfrm>
            <a:off x="945255" y="6299200"/>
            <a:ext cx="749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see that </a:t>
            </a:r>
            <a:r>
              <a:rPr lang="en-US" dirty="0" err="1"/>
              <a:t>vlookup</a:t>
            </a:r>
            <a:r>
              <a:rPr lang="en-US" dirty="0"/>
              <a:t> pulled out the proper info for genes Atp7a and Atp7b</a:t>
            </a:r>
          </a:p>
        </p:txBody>
      </p:sp>
    </p:spTree>
    <p:extLst>
      <p:ext uri="{BB962C8B-B14F-4D97-AF65-F5344CB8AC3E}">
        <p14:creationId xmlns:p14="http://schemas.microsoft.com/office/powerpoint/2010/main" val="268013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FCA5F3-1425-604A-9CF2-CDFA2D9A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" y="883557"/>
            <a:ext cx="6592156" cy="3416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DD3FA-0008-DE47-ABC2-FF6A5193A657}"/>
              </a:ext>
            </a:extLst>
          </p:cNvPr>
          <p:cNvSpPr txBox="1"/>
          <p:nvPr/>
        </p:nvSpPr>
        <p:spPr>
          <a:xfrm>
            <a:off x="370114" y="239486"/>
            <a:ext cx="18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Vlookup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1141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392D5-56BB-DA4F-B4C4-FAF5147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56" y="302987"/>
            <a:ext cx="6133192" cy="2521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CBF26-063E-904C-A3AC-A4696831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055" y="3073400"/>
            <a:ext cx="5663293" cy="3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5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EFC91-95CE-4C4E-AAD7-A9D53F461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556986"/>
            <a:ext cx="6592156" cy="341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9712B-343D-E24C-B58E-856C74BA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166" y="3973286"/>
            <a:ext cx="4256953" cy="25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8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2A6BC-276A-B140-A119-D30E4E41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1606475"/>
            <a:ext cx="7761515" cy="2030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E7DAB2-F912-564E-B5F7-58D60866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6" y="3636735"/>
            <a:ext cx="8293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5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E963C-367B-6343-94FA-59939832F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3"/>
          <a:stretch/>
        </p:blipFill>
        <p:spPr>
          <a:xfrm>
            <a:off x="1117599" y="671970"/>
            <a:ext cx="6899965" cy="56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2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F3993-E887-1044-9390-23ADE2B4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66" y="1153886"/>
            <a:ext cx="5524234" cy="3357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F3D172-43E0-DF43-B167-3C841E334751}"/>
              </a:ext>
            </a:extLst>
          </p:cNvPr>
          <p:cNvSpPr txBox="1"/>
          <p:nvPr/>
        </p:nvSpPr>
        <p:spPr>
          <a:xfrm>
            <a:off x="558800" y="4914900"/>
            <a:ext cx="720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third item that needs to be entered is which column of the array table you want to extract. </a:t>
            </a:r>
          </a:p>
        </p:txBody>
      </p:sp>
    </p:spTree>
    <p:extLst>
      <p:ext uri="{BB962C8B-B14F-4D97-AF65-F5344CB8AC3E}">
        <p14:creationId xmlns:p14="http://schemas.microsoft.com/office/powerpoint/2010/main" val="83805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DCEF7-4CF9-AC47-904A-639B655F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62" y="406400"/>
            <a:ext cx="6233311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82766-1602-6F48-96CF-7B36CF0F8C3F}"/>
              </a:ext>
            </a:extLst>
          </p:cNvPr>
          <p:cNvSpPr txBox="1"/>
          <p:nvPr/>
        </p:nvSpPr>
        <p:spPr>
          <a:xfrm>
            <a:off x="1003300" y="5930900"/>
            <a:ext cx="7419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value to entre is FALSE so you only extract EXACT matches from your array table</a:t>
            </a:r>
          </a:p>
        </p:txBody>
      </p:sp>
    </p:spTree>
    <p:extLst>
      <p:ext uri="{BB962C8B-B14F-4D97-AF65-F5344CB8AC3E}">
        <p14:creationId xmlns:p14="http://schemas.microsoft.com/office/powerpoint/2010/main" val="49409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9F5EA3-E8FC-3F4D-86F3-7F4C26D5C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2" y="1130984"/>
            <a:ext cx="5652287" cy="4094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BFA9F9-227D-6A43-89BD-BB3238E702CF}"/>
              </a:ext>
            </a:extLst>
          </p:cNvPr>
          <p:cNvSpPr txBox="1"/>
          <p:nvPr/>
        </p:nvSpPr>
        <p:spPr>
          <a:xfrm>
            <a:off x="5998029" y="1242786"/>
            <a:ext cx="3037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example of a table assembled from RNA-</a:t>
            </a:r>
            <a:r>
              <a:rPr lang="en-US" dirty="0" err="1"/>
              <a:t>Seq</a:t>
            </a:r>
            <a:r>
              <a:rPr lang="en-US" dirty="0"/>
              <a:t> time course data.  TPM expression values are reported for the entire genome of 23,845 genes. </a:t>
            </a:r>
          </a:p>
          <a:p>
            <a:endParaRPr lang="en-US" dirty="0"/>
          </a:p>
          <a:p>
            <a:r>
              <a:rPr lang="en-US" dirty="0" err="1"/>
              <a:t>Vlookup</a:t>
            </a:r>
            <a:r>
              <a:rPr lang="en-US" dirty="0"/>
              <a:t> is very useful when trying to compile a list of genes of interest and to extract the adjacent expression info. </a:t>
            </a:r>
          </a:p>
        </p:txBody>
      </p:sp>
    </p:spTree>
    <p:extLst>
      <p:ext uri="{BB962C8B-B14F-4D97-AF65-F5344CB8AC3E}">
        <p14:creationId xmlns:p14="http://schemas.microsoft.com/office/powerpoint/2010/main" val="110923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252</Words>
  <Application>Microsoft Macintosh PowerPoint</Application>
  <PresentationFormat>On-screen Show (4:3)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Sabriya Syed</dc:creator>
  <cp:lastModifiedBy>Sabriya Syed</cp:lastModifiedBy>
  <cp:revision>5</cp:revision>
  <dcterms:created xsi:type="dcterms:W3CDTF">2020-07-07T18:05:30Z</dcterms:created>
  <dcterms:modified xsi:type="dcterms:W3CDTF">2020-07-07T18:48:35Z</dcterms:modified>
</cp:coreProperties>
</file>